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9" r:id="rId3"/>
    <p:sldId id="261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260" r:id="rId39"/>
  </p:sldIdLst>
  <p:sldSz cx="18288000" cy="10287000"/>
  <p:notesSz cx="6858000" cy="9144000"/>
  <p:embeddedFontLst>
    <p:embeddedFont>
      <p:font typeface="Sriracha" panose="020B0604020202020204" charset="-34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4622" autoAdjust="0"/>
  </p:normalViewPr>
  <p:slideViewPr>
    <p:cSldViewPr>
      <p:cViewPr varScale="1">
        <p:scale>
          <a:sx n="52" d="100"/>
          <a:sy n="52" d="100"/>
        </p:scale>
        <p:origin x="69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570ADE-2BD0-3388-F165-EACC230FFD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4D834-A5FA-8BBC-2F90-0432D1E22B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DF676-996A-4EAE-9A36-054DB69969EE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B2036-F0B9-F852-623D-7754348EA1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44AAF-A5BF-938F-4020-8E81C393B2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6C74B-C0AA-4C03-BDD2-765B77DA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44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0E4C7-35AB-48DD-8CDF-8A262A590C02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063A3-CE51-4EE0-AD64-399D11D2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17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CC47-941E-404C-A7A3-25B60AC6D507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F2A9-C4B3-4600-A0DC-364F4D42C0AF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D24C-ED6D-4233-A167-B76499784BD2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298C-B765-4AA9-BABB-32B7F0E2A0AC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B9AC0-C12C-4254-9D91-8BF6A6D3F350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D8A41-9E3B-4BD4-BAA8-EAE4D66070B5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43981-3C63-4340-BC7C-1442B5ED659A}" type="datetime1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55204-D4DE-4A84-9A20-83F4C2D3AE0D}" type="datetime1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59F9-BFC9-466C-AC5B-A33FC61B41E2}" type="datetime1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6BB8-CB83-40C5-A8C1-6488C4DB7A8F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B8392-8158-43A1-8BDA-E6B5973A9871}" type="datetime1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2B30D-7C04-41BC-BA5C-33950C22D877}" type="datetime1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99" b="30850"/>
          <a:stretch>
            <a:fillRect/>
          </a:stretch>
        </p:blipFill>
        <p:spPr>
          <a:xfrm rot="-1382617">
            <a:off x="1615147" y="3222468"/>
            <a:ext cx="4398805" cy="67666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32364">
            <a:off x="12364205" y="933258"/>
            <a:ext cx="4622817" cy="4752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4640231" y="-524471"/>
            <a:ext cx="8725546" cy="1052423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672849" y="2815750"/>
            <a:ext cx="9070541" cy="5009621"/>
            <a:chOff x="0" y="0"/>
            <a:chExt cx="3403061" cy="1879496"/>
          </a:xfrm>
        </p:grpSpPr>
        <p:sp>
          <p:nvSpPr>
            <p:cNvPr id="6" name="Freeform 6"/>
            <p:cNvSpPr/>
            <p:nvPr/>
          </p:nvSpPr>
          <p:spPr>
            <a:xfrm>
              <a:off x="-4213" y="0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9E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310449" y="118373"/>
            <a:ext cx="6822789" cy="1476938"/>
            <a:chOff x="0" y="0"/>
            <a:chExt cx="9097053" cy="196925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149840"/>
              <a:ext cx="1819411" cy="181941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D6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21108" y="393583"/>
              <a:ext cx="805216" cy="1555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30"/>
                </a:lnSpc>
                <a:spcBef>
                  <a:spcPct val="0"/>
                </a:spcBef>
              </a:pPr>
              <a:r>
                <a:rPr lang="en-US" sz="7608">
                  <a:solidFill>
                    <a:srgbClr val="FFFEFE"/>
                  </a:solidFill>
                  <a:latin typeface="Sriracha"/>
                </a:rPr>
                <a:t>H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819411" y="149840"/>
              <a:ext cx="1819411" cy="1819411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09BF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7277642" y="149840"/>
              <a:ext cx="1819411" cy="181941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D87B1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047433" y="302319"/>
              <a:ext cx="1363366" cy="1555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30"/>
                </a:lnSpc>
                <a:spcBef>
                  <a:spcPct val="0"/>
                </a:spcBef>
              </a:pPr>
              <a:r>
                <a:rPr lang="en-US" sz="7608">
                  <a:solidFill>
                    <a:srgbClr val="FFFEFE"/>
                  </a:solidFill>
                  <a:latin typeface="Sriracha"/>
                </a:rPr>
                <a:t>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505664" y="302319"/>
              <a:ext cx="1363366" cy="1555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30"/>
                </a:lnSpc>
                <a:spcBef>
                  <a:spcPct val="0"/>
                </a:spcBef>
              </a:pPr>
              <a:r>
                <a:rPr lang="en-US" sz="7608">
                  <a:solidFill>
                    <a:srgbClr val="FFFEFE"/>
                  </a:solidFill>
                  <a:latin typeface="Sriracha"/>
                </a:rPr>
                <a:t>O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3638821" y="0"/>
              <a:ext cx="1819411" cy="1819411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E6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85820" y="152480"/>
              <a:ext cx="725413" cy="1555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30"/>
                </a:lnSpc>
                <a:spcBef>
                  <a:spcPct val="0"/>
                </a:spcBef>
              </a:pPr>
              <a:r>
                <a:rPr lang="en-US" sz="7608">
                  <a:solidFill>
                    <a:srgbClr val="FFFEFE"/>
                  </a:solidFill>
                  <a:latin typeface="Sriracha"/>
                </a:rPr>
                <a:t>L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5458232" y="90601"/>
              <a:ext cx="1819411" cy="1819411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9EBA1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5686254" y="231578"/>
              <a:ext cx="1363366" cy="1555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30"/>
                </a:lnSpc>
                <a:spcBef>
                  <a:spcPct val="0"/>
                </a:spcBef>
              </a:pPr>
              <a:r>
                <a:rPr lang="en-US" sz="7608">
                  <a:solidFill>
                    <a:srgbClr val="FFFEFE"/>
                  </a:solidFill>
                  <a:latin typeface="Sriracha"/>
                </a:rPr>
                <a:t>L</a:t>
              </a: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180231">
            <a:off x="2190417" y="2244404"/>
            <a:ext cx="831833" cy="83183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180231">
            <a:off x="3159205" y="1284245"/>
            <a:ext cx="1223634" cy="125092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2682344">
            <a:off x="900474" y="1213133"/>
            <a:ext cx="2348424" cy="76857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958080" y="3247533"/>
            <a:ext cx="1110597" cy="123900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6016542" y="4553394"/>
            <a:ext cx="831833" cy="83183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10185448">
            <a:off x="1797196" y="6745508"/>
            <a:ext cx="2793450" cy="279345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FF07E3-EE63-5DBC-288A-2F96363B96FF}"/>
              </a:ext>
            </a:extLst>
          </p:cNvPr>
          <p:cNvSpPr/>
          <p:nvPr/>
        </p:nvSpPr>
        <p:spPr>
          <a:xfrm>
            <a:off x="5310449" y="3028484"/>
            <a:ext cx="7567351" cy="4339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b="1" dirty="0">
                <a:solidFill>
                  <a:srgbClr val="FFC000"/>
                </a:solidFill>
                <a:latin typeface="+mj-lt"/>
              </a:rPr>
              <a:t>BÁO CÁO </a:t>
            </a:r>
            <a:r>
              <a:rPr lang="en-US" sz="6000" b="1" dirty="0">
                <a:solidFill>
                  <a:srgbClr val="FFC000"/>
                </a:solidFill>
                <a:latin typeface="+mj-lt"/>
              </a:rPr>
              <a:t>ĐỒ ÁN</a:t>
            </a:r>
          </a:p>
          <a:p>
            <a:pPr algn="ctr"/>
            <a:endParaRPr lang="en-US" sz="6000" b="1" dirty="0">
              <a:solidFill>
                <a:srgbClr val="FFC000"/>
              </a:solidFill>
              <a:latin typeface="+mj-lt"/>
            </a:endParaRPr>
          </a:p>
          <a:p>
            <a:pPr algn="ctr"/>
            <a:r>
              <a:rPr lang="en-US" sz="6000" b="1">
                <a:solidFill>
                  <a:srgbClr val="FFC000"/>
                </a:solidFill>
                <a:latin typeface="+mj-lt"/>
              </a:rPr>
              <a:t>TEAM 6</a:t>
            </a:r>
            <a:endParaRPr lang="vi-VN" sz="6000" b="1" dirty="0">
              <a:solidFill>
                <a:srgbClr val="FFC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3848100"/>
            <a:ext cx="14706600" cy="56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5062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712679"/>
            <a:ext cx="14249400" cy="601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9409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85477"/>
            <a:ext cx="13715999" cy="62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92388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95700"/>
            <a:ext cx="14768739" cy="562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22271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263781"/>
            <a:ext cx="14325600" cy="63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34306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3469164"/>
            <a:ext cx="14097000" cy="64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8974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193" y="3848100"/>
            <a:ext cx="13895614" cy="53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71679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946033"/>
            <a:ext cx="14554200" cy="57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90505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85" y="3695700"/>
            <a:ext cx="14849929" cy="59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16557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924300"/>
            <a:ext cx="1503776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136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55965" y="690696"/>
            <a:ext cx="11640837" cy="1538217"/>
            <a:chOff x="0" y="0"/>
            <a:chExt cx="14682140" cy="1940093"/>
          </a:xfrm>
        </p:grpSpPr>
        <p:sp>
          <p:nvSpPr>
            <p:cNvPr id="3" name="Freeform 3"/>
            <p:cNvSpPr/>
            <p:nvPr/>
          </p:nvSpPr>
          <p:spPr>
            <a:xfrm>
              <a:off x="0" y="-4073"/>
              <a:ext cx="14688530" cy="1946696"/>
            </a:xfrm>
            <a:custGeom>
              <a:avLst/>
              <a:gdLst/>
              <a:ahLst/>
              <a:cxnLst/>
              <a:rect l="l" t="t" r="r" b="b"/>
              <a:pathLst>
                <a:path w="14688530" h="1946696">
                  <a:moveTo>
                    <a:pt x="14060753" y="1892218"/>
                  </a:moveTo>
                  <a:cubicBezTo>
                    <a:pt x="14060753" y="1892218"/>
                    <a:pt x="13329878" y="1946696"/>
                    <a:pt x="11321073" y="1944075"/>
                  </a:cubicBezTo>
                  <a:cubicBezTo>
                    <a:pt x="5334503" y="1941912"/>
                    <a:pt x="1057074" y="1934088"/>
                    <a:pt x="1057074" y="1934088"/>
                  </a:cubicBezTo>
                  <a:cubicBezTo>
                    <a:pt x="812932" y="1925254"/>
                    <a:pt x="449110" y="1904023"/>
                    <a:pt x="282371" y="1845846"/>
                  </a:cubicBezTo>
                  <a:cubicBezTo>
                    <a:pt x="4469" y="1748882"/>
                    <a:pt x="0" y="1575604"/>
                    <a:pt x="0" y="1246360"/>
                  </a:cubicBezTo>
                  <a:lnTo>
                    <a:pt x="0" y="124635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822598" y="15681"/>
                    <a:pt x="9113624" y="7673"/>
                  </a:cubicBezTo>
                  <a:cubicBezTo>
                    <a:pt x="13110950" y="0"/>
                    <a:pt x="13827683" y="6979"/>
                    <a:pt x="13827683" y="6979"/>
                  </a:cubicBezTo>
                  <a:cubicBezTo>
                    <a:pt x="14195991" y="14458"/>
                    <a:pt x="14334251" y="42638"/>
                    <a:pt x="14531991" y="165219"/>
                  </a:cubicBezTo>
                  <a:cubicBezTo>
                    <a:pt x="14683008" y="258836"/>
                    <a:pt x="14688530" y="476157"/>
                    <a:pt x="14679389" y="1246351"/>
                  </a:cubicBezTo>
                  <a:lnTo>
                    <a:pt x="14679389" y="1246360"/>
                  </a:lnTo>
                  <a:cubicBezTo>
                    <a:pt x="14679389" y="1693569"/>
                    <a:pt x="14636606" y="1842156"/>
                    <a:pt x="14060753" y="1892218"/>
                  </a:cubicBezTo>
                  <a:close/>
                </a:path>
              </a:pathLst>
            </a:custGeom>
            <a:solidFill>
              <a:srgbClr val="BAE6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733800" y="7668572"/>
            <a:ext cx="3269935" cy="1928332"/>
            <a:chOff x="0" y="0"/>
            <a:chExt cx="4855819" cy="2863552"/>
          </a:xfrm>
        </p:grpSpPr>
        <p:sp>
          <p:nvSpPr>
            <p:cNvPr id="7" name="Freeform 7"/>
            <p:cNvSpPr/>
            <p:nvPr/>
          </p:nvSpPr>
          <p:spPr>
            <a:xfrm>
              <a:off x="0" y="-4073"/>
              <a:ext cx="4862210" cy="2870155"/>
            </a:xfrm>
            <a:custGeom>
              <a:avLst/>
              <a:gdLst/>
              <a:ahLst/>
              <a:cxnLst/>
              <a:rect l="l" t="t" r="r" b="b"/>
              <a:pathLst>
                <a:path w="4862210" h="2870155">
                  <a:moveTo>
                    <a:pt x="4234432" y="2815677"/>
                  </a:moveTo>
                  <a:cubicBezTo>
                    <a:pt x="4234432" y="2815677"/>
                    <a:pt x="3503557" y="2870155"/>
                    <a:pt x="2905008" y="2867534"/>
                  </a:cubicBezTo>
                  <a:cubicBezTo>
                    <a:pt x="2030429" y="2865371"/>
                    <a:pt x="1057074" y="2857547"/>
                    <a:pt x="1057074" y="2857547"/>
                  </a:cubicBezTo>
                  <a:cubicBezTo>
                    <a:pt x="812932" y="2848712"/>
                    <a:pt x="449110" y="2827482"/>
                    <a:pt x="282371" y="2769304"/>
                  </a:cubicBezTo>
                  <a:cubicBezTo>
                    <a:pt x="4469" y="2672341"/>
                    <a:pt x="0" y="2499062"/>
                    <a:pt x="0" y="2006712"/>
                  </a:cubicBezTo>
                  <a:lnTo>
                    <a:pt x="0" y="2006694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63465" y="15681"/>
                    <a:pt x="2582522" y="7673"/>
                  </a:cubicBezTo>
                  <a:cubicBezTo>
                    <a:pt x="3284630" y="0"/>
                    <a:pt x="4001363" y="6979"/>
                    <a:pt x="4001363" y="6979"/>
                  </a:cubicBezTo>
                  <a:cubicBezTo>
                    <a:pt x="4369671" y="14458"/>
                    <a:pt x="4507931" y="42638"/>
                    <a:pt x="4705671" y="165219"/>
                  </a:cubicBezTo>
                  <a:cubicBezTo>
                    <a:pt x="4856688" y="258836"/>
                    <a:pt x="4862210" y="476157"/>
                    <a:pt x="4853070" y="2006694"/>
                  </a:cubicBezTo>
                  <a:lnTo>
                    <a:pt x="4853070" y="2006712"/>
                  </a:lnTo>
                  <a:cubicBezTo>
                    <a:pt x="4853069" y="2617028"/>
                    <a:pt x="4810285" y="2765615"/>
                    <a:pt x="4234432" y="2815677"/>
                  </a:cubicBezTo>
                  <a:close/>
                </a:path>
              </a:pathLst>
            </a:custGeom>
            <a:solidFill>
              <a:srgbClr val="FFF9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241860" y="7668572"/>
            <a:ext cx="3299804" cy="1928332"/>
            <a:chOff x="0" y="0"/>
            <a:chExt cx="4900173" cy="2863552"/>
          </a:xfrm>
        </p:grpSpPr>
        <p:sp>
          <p:nvSpPr>
            <p:cNvPr id="9" name="Freeform 9"/>
            <p:cNvSpPr/>
            <p:nvPr/>
          </p:nvSpPr>
          <p:spPr>
            <a:xfrm>
              <a:off x="0" y="-4073"/>
              <a:ext cx="4906564" cy="2870155"/>
            </a:xfrm>
            <a:custGeom>
              <a:avLst/>
              <a:gdLst/>
              <a:ahLst/>
              <a:cxnLst/>
              <a:rect l="l" t="t" r="r" b="b"/>
              <a:pathLst>
                <a:path w="4906564" h="2870155">
                  <a:moveTo>
                    <a:pt x="4278786" y="2815677"/>
                  </a:moveTo>
                  <a:cubicBezTo>
                    <a:pt x="4278786" y="2815677"/>
                    <a:pt x="3547911" y="2870155"/>
                    <a:pt x="2942997" y="2867534"/>
                  </a:cubicBezTo>
                  <a:cubicBezTo>
                    <a:pt x="2045343" y="2865371"/>
                    <a:pt x="1057074" y="2857547"/>
                    <a:pt x="1057074" y="2857547"/>
                  </a:cubicBezTo>
                  <a:cubicBezTo>
                    <a:pt x="812932" y="2848712"/>
                    <a:pt x="449110" y="2827482"/>
                    <a:pt x="282371" y="2769304"/>
                  </a:cubicBezTo>
                  <a:cubicBezTo>
                    <a:pt x="4469" y="2672341"/>
                    <a:pt x="0" y="2499062"/>
                    <a:pt x="0" y="2006712"/>
                  </a:cubicBezTo>
                  <a:lnTo>
                    <a:pt x="0" y="2006694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68697" y="15681"/>
                    <a:pt x="2612002" y="7673"/>
                  </a:cubicBezTo>
                  <a:cubicBezTo>
                    <a:pt x="3328984" y="0"/>
                    <a:pt x="4045717" y="6979"/>
                    <a:pt x="4045717" y="6979"/>
                  </a:cubicBezTo>
                  <a:cubicBezTo>
                    <a:pt x="4414025" y="14458"/>
                    <a:pt x="4552285" y="42638"/>
                    <a:pt x="4750025" y="165219"/>
                  </a:cubicBezTo>
                  <a:cubicBezTo>
                    <a:pt x="4901042" y="258836"/>
                    <a:pt x="4906564" y="476157"/>
                    <a:pt x="4897424" y="2006694"/>
                  </a:cubicBezTo>
                  <a:lnTo>
                    <a:pt x="4897424" y="2006712"/>
                  </a:lnTo>
                  <a:cubicBezTo>
                    <a:pt x="4897422" y="2617028"/>
                    <a:pt x="4854639" y="2765615"/>
                    <a:pt x="4278786" y="2815677"/>
                  </a:cubicBezTo>
                  <a:close/>
                </a:path>
              </a:pathLst>
            </a:custGeom>
            <a:solidFill>
              <a:srgbClr val="FFF9E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779789" y="7668572"/>
            <a:ext cx="3269935" cy="1928332"/>
            <a:chOff x="0" y="0"/>
            <a:chExt cx="4855819" cy="2863552"/>
          </a:xfrm>
        </p:grpSpPr>
        <p:sp>
          <p:nvSpPr>
            <p:cNvPr id="11" name="Freeform 11"/>
            <p:cNvSpPr/>
            <p:nvPr/>
          </p:nvSpPr>
          <p:spPr>
            <a:xfrm>
              <a:off x="0" y="-4073"/>
              <a:ext cx="4862210" cy="2870155"/>
            </a:xfrm>
            <a:custGeom>
              <a:avLst/>
              <a:gdLst/>
              <a:ahLst/>
              <a:cxnLst/>
              <a:rect l="l" t="t" r="r" b="b"/>
              <a:pathLst>
                <a:path w="4862210" h="2870155">
                  <a:moveTo>
                    <a:pt x="4234432" y="2815677"/>
                  </a:moveTo>
                  <a:cubicBezTo>
                    <a:pt x="4234432" y="2815677"/>
                    <a:pt x="3503557" y="2870155"/>
                    <a:pt x="2905008" y="2867534"/>
                  </a:cubicBezTo>
                  <a:cubicBezTo>
                    <a:pt x="2030429" y="2865371"/>
                    <a:pt x="1057074" y="2857547"/>
                    <a:pt x="1057074" y="2857547"/>
                  </a:cubicBezTo>
                  <a:cubicBezTo>
                    <a:pt x="812932" y="2848712"/>
                    <a:pt x="449110" y="2827482"/>
                    <a:pt x="282371" y="2769304"/>
                  </a:cubicBezTo>
                  <a:cubicBezTo>
                    <a:pt x="4469" y="2672341"/>
                    <a:pt x="0" y="2499062"/>
                    <a:pt x="0" y="2006712"/>
                  </a:cubicBezTo>
                  <a:lnTo>
                    <a:pt x="0" y="2006694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63465" y="15681"/>
                    <a:pt x="2582522" y="7673"/>
                  </a:cubicBezTo>
                  <a:cubicBezTo>
                    <a:pt x="3284630" y="0"/>
                    <a:pt x="4001363" y="6979"/>
                    <a:pt x="4001363" y="6979"/>
                  </a:cubicBezTo>
                  <a:cubicBezTo>
                    <a:pt x="4369671" y="14458"/>
                    <a:pt x="4507931" y="42638"/>
                    <a:pt x="4705671" y="165219"/>
                  </a:cubicBezTo>
                  <a:cubicBezTo>
                    <a:pt x="4856688" y="258836"/>
                    <a:pt x="4862210" y="476157"/>
                    <a:pt x="4853070" y="2006694"/>
                  </a:cubicBezTo>
                  <a:lnTo>
                    <a:pt x="4853070" y="2006712"/>
                  </a:lnTo>
                  <a:cubicBezTo>
                    <a:pt x="4853069" y="2617028"/>
                    <a:pt x="4810285" y="2765615"/>
                    <a:pt x="4234432" y="2815677"/>
                  </a:cubicBezTo>
                  <a:close/>
                </a:path>
              </a:pathLst>
            </a:custGeom>
            <a:solidFill>
              <a:srgbClr val="FFF9E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0532">
            <a:off x="1629525" y="920102"/>
            <a:ext cx="1101434" cy="107940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57041" y="920102"/>
            <a:ext cx="1101434" cy="1079405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007690" y="981138"/>
            <a:ext cx="1033738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272626"/>
                </a:solidFill>
                <a:latin typeface="Sriracha"/>
              </a:rPr>
              <a:t>THÀNH VIÊN</a:t>
            </a:r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F60D6D09-EB6E-E116-D755-C55A38CC42C7}"/>
              </a:ext>
            </a:extLst>
          </p:cNvPr>
          <p:cNvGrpSpPr/>
          <p:nvPr/>
        </p:nvGrpSpPr>
        <p:grpSpPr>
          <a:xfrm>
            <a:off x="3733800" y="7668572"/>
            <a:ext cx="3269935" cy="1928332"/>
            <a:chOff x="0" y="0"/>
            <a:chExt cx="4855819" cy="2863552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99D7969-CDB1-C098-E4F8-0C848BEA521E}"/>
                </a:ext>
              </a:extLst>
            </p:cNvPr>
            <p:cNvSpPr/>
            <p:nvPr/>
          </p:nvSpPr>
          <p:spPr>
            <a:xfrm>
              <a:off x="0" y="-4073"/>
              <a:ext cx="4862210" cy="2870155"/>
            </a:xfrm>
            <a:custGeom>
              <a:avLst/>
              <a:gdLst/>
              <a:ahLst/>
              <a:cxnLst/>
              <a:rect l="l" t="t" r="r" b="b"/>
              <a:pathLst>
                <a:path w="4862210" h="2870155">
                  <a:moveTo>
                    <a:pt x="4234432" y="2815677"/>
                  </a:moveTo>
                  <a:cubicBezTo>
                    <a:pt x="4234432" y="2815677"/>
                    <a:pt x="3503557" y="2870155"/>
                    <a:pt x="2905008" y="2867534"/>
                  </a:cubicBezTo>
                  <a:cubicBezTo>
                    <a:pt x="2030429" y="2865371"/>
                    <a:pt x="1057074" y="2857547"/>
                    <a:pt x="1057074" y="2857547"/>
                  </a:cubicBezTo>
                  <a:cubicBezTo>
                    <a:pt x="812932" y="2848712"/>
                    <a:pt x="449110" y="2827482"/>
                    <a:pt x="282371" y="2769304"/>
                  </a:cubicBezTo>
                  <a:cubicBezTo>
                    <a:pt x="4469" y="2672341"/>
                    <a:pt x="0" y="2499062"/>
                    <a:pt x="0" y="2006712"/>
                  </a:cubicBezTo>
                  <a:lnTo>
                    <a:pt x="0" y="2006694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63465" y="15681"/>
                    <a:pt x="2582522" y="7673"/>
                  </a:cubicBezTo>
                  <a:cubicBezTo>
                    <a:pt x="3284630" y="0"/>
                    <a:pt x="4001363" y="6979"/>
                    <a:pt x="4001363" y="6979"/>
                  </a:cubicBezTo>
                  <a:cubicBezTo>
                    <a:pt x="4369671" y="14458"/>
                    <a:pt x="4507931" y="42638"/>
                    <a:pt x="4705671" y="165219"/>
                  </a:cubicBezTo>
                  <a:cubicBezTo>
                    <a:pt x="4856688" y="258836"/>
                    <a:pt x="4862210" y="476157"/>
                    <a:pt x="4853070" y="2006694"/>
                  </a:cubicBezTo>
                  <a:lnTo>
                    <a:pt x="4853070" y="2006712"/>
                  </a:lnTo>
                  <a:cubicBezTo>
                    <a:pt x="4853069" y="2617028"/>
                    <a:pt x="4810285" y="2765615"/>
                    <a:pt x="4234432" y="2815677"/>
                  </a:cubicBezTo>
                  <a:close/>
                </a:path>
              </a:pathLst>
            </a:custGeom>
            <a:solidFill>
              <a:srgbClr val="FFF9ED"/>
            </a:solidFill>
          </p:spPr>
        </p:sp>
      </p:grpSp>
      <p:grpSp>
        <p:nvGrpSpPr>
          <p:cNvPr id="48" name="Group 8">
            <a:extLst>
              <a:ext uri="{FF2B5EF4-FFF2-40B4-BE49-F238E27FC236}">
                <a16:creationId xmlns:a16="http://schemas.microsoft.com/office/drawing/2014/main" id="{5C07568C-976E-339E-138A-785A97D21501}"/>
              </a:ext>
            </a:extLst>
          </p:cNvPr>
          <p:cNvGrpSpPr/>
          <p:nvPr/>
        </p:nvGrpSpPr>
        <p:grpSpPr>
          <a:xfrm>
            <a:off x="7241860" y="7668572"/>
            <a:ext cx="3299804" cy="1928332"/>
            <a:chOff x="0" y="0"/>
            <a:chExt cx="4900173" cy="2863552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E0D18EB8-C0E5-E785-3833-BDC39E120D95}"/>
                </a:ext>
              </a:extLst>
            </p:cNvPr>
            <p:cNvSpPr/>
            <p:nvPr/>
          </p:nvSpPr>
          <p:spPr>
            <a:xfrm>
              <a:off x="0" y="-4073"/>
              <a:ext cx="4906564" cy="2870155"/>
            </a:xfrm>
            <a:custGeom>
              <a:avLst/>
              <a:gdLst/>
              <a:ahLst/>
              <a:cxnLst/>
              <a:rect l="l" t="t" r="r" b="b"/>
              <a:pathLst>
                <a:path w="4906564" h="2870155">
                  <a:moveTo>
                    <a:pt x="4278786" y="2815677"/>
                  </a:moveTo>
                  <a:cubicBezTo>
                    <a:pt x="4278786" y="2815677"/>
                    <a:pt x="3547911" y="2870155"/>
                    <a:pt x="2942997" y="2867534"/>
                  </a:cubicBezTo>
                  <a:cubicBezTo>
                    <a:pt x="2045343" y="2865371"/>
                    <a:pt x="1057074" y="2857547"/>
                    <a:pt x="1057074" y="2857547"/>
                  </a:cubicBezTo>
                  <a:cubicBezTo>
                    <a:pt x="812932" y="2848712"/>
                    <a:pt x="449110" y="2827482"/>
                    <a:pt x="282371" y="2769304"/>
                  </a:cubicBezTo>
                  <a:cubicBezTo>
                    <a:pt x="4469" y="2672341"/>
                    <a:pt x="0" y="2499062"/>
                    <a:pt x="0" y="2006712"/>
                  </a:cubicBezTo>
                  <a:lnTo>
                    <a:pt x="0" y="2006694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68697" y="15681"/>
                    <a:pt x="2612002" y="7673"/>
                  </a:cubicBezTo>
                  <a:cubicBezTo>
                    <a:pt x="3328984" y="0"/>
                    <a:pt x="4045717" y="6979"/>
                    <a:pt x="4045717" y="6979"/>
                  </a:cubicBezTo>
                  <a:cubicBezTo>
                    <a:pt x="4414025" y="14458"/>
                    <a:pt x="4552285" y="42638"/>
                    <a:pt x="4750025" y="165219"/>
                  </a:cubicBezTo>
                  <a:cubicBezTo>
                    <a:pt x="4901042" y="258836"/>
                    <a:pt x="4906564" y="476157"/>
                    <a:pt x="4897424" y="2006694"/>
                  </a:cubicBezTo>
                  <a:lnTo>
                    <a:pt x="4897424" y="2006712"/>
                  </a:lnTo>
                  <a:cubicBezTo>
                    <a:pt x="4897422" y="2617028"/>
                    <a:pt x="4854639" y="2765615"/>
                    <a:pt x="4278786" y="2815677"/>
                  </a:cubicBezTo>
                  <a:close/>
                </a:path>
              </a:pathLst>
            </a:custGeom>
            <a:solidFill>
              <a:srgbClr val="FFF9ED"/>
            </a:solidFill>
          </p:spPr>
        </p:sp>
      </p:grpSp>
      <p:grpSp>
        <p:nvGrpSpPr>
          <p:cNvPr id="50" name="Group 10">
            <a:extLst>
              <a:ext uri="{FF2B5EF4-FFF2-40B4-BE49-F238E27FC236}">
                <a16:creationId xmlns:a16="http://schemas.microsoft.com/office/drawing/2014/main" id="{9A09BC4E-0F40-C496-37DE-5AA72E929912}"/>
              </a:ext>
            </a:extLst>
          </p:cNvPr>
          <p:cNvGrpSpPr/>
          <p:nvPr/>
        </p:nvGrpSpPr>
        <p:grpSpPr>
          <a:xfrm>
            <a:off x="10779789" y="7668572"/>
            <a:ext cx="3269935" cy="1928332"/>
            <a:chOff x="0" y="0"/>
            <a:chExt cx="4855819" cy="2863552"/>
          </a:xfrm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0B36995-AA8A-7A55-4B6B-A0CF099B13A4}"/>
                </a:ext>
              </a:extLst>
            </p:cNvPr>
            <p:cNvSpPr/>
            <p:nvPr/>
          </p:nvSpPr>
          <p:spPr>
            <a:xfrm>
              <a:off x="0" y="-4073"/>
              <a:ext cx="4862210" cy="2870155"/>
            </a:xfrm>
            <a:custGeom>
              <a:avLst/>
              <a:gdLst/>
              <a:ahLst/>
              <a:cxnLst/>
              <a:rect l="l" t="t" r="r" b="b"/>
              <a:pathLst>
                <a:path w="4862210" h="2870155">
                  <a:moveTo>
                    <a:pt x="4234432" y="2815677"/>
                  </a:moveTo>
                  <a:cubicBezTo>
                    <a:pt x="4234432" y="2815677"/>
                    <a:pt x="3503557" y="2870155"/>
                    <a:pt x="2905008" y="2867534"/>
                  </a:cubicBezTo>
                  <a:cubicBezTo>
                    <a:pt x="2030429" y="2865371"/>
                    <a:pt x="1057074" y="2857547"/>
                    <a:pt x="1057074" y="2857547"/>
                  </a:cubicBezTo>
                  <a:cubicBezTo>
                    <a:pt x="812932" y="2848712"/>
                    <a:pt x="449110" y="2827482"/>
                    <a:pt x="282371" y="2769304"/>
                  </a:cubicBezTo>
                  <a:cubicBezTo>
                    <a:pt x="4469" y="2672341"/>
                    <a:pt x="0" y="2499062"/>
                    <a:pt x="0" y="2006712"/>
                  </a:cubicBezTo>
                  <a:lnTo>
                    <a:pt x="0" y="2006694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63465" y="15681"/>
                    <a:pt x="2582522" y="7673"/>
                  </a:cubicBezTo>
                  <a:cubicBezTo>
                    <a:pt x="3284630" y="0"/>
                    <a:pt x="4001363" y="6979"/>
                    <a:pt x="4001363" y="6979"/>
                  </a:cubicBezTo>
                  <a:cubicBezTo>
                    <a:pt x="4369671" y="14458"/>
                    <a:pt x="4507931" y="42638"/>
                    <a:pt x="4705671" y="165219"/>
                  </a:cubicBezTo>
                  <a:cubicBezTo>
                    <a:pt x="4856688" y="258836"/>
                    <a:pt x="4862210" y="476157"/>
                    <a:pt x="4853070" y="2006694"/>
                  </a:cubicBezTo>
                  <a:lnTo>
                    <a:pt x="4853070" y="2006712"/>
                  </a:lnTo>
                  <a:cubicBezTo>
                    <a:pt x="4853069" y="2617028"/>
                    <a:pt x="4810285" y="2765615"/>
                    <a:pt x="4234432" y="2815677"/>
                  </a:cubicBezTo>
                  <a:close/>
                </a:path>
              </a:pathLst>
            </a:custGeom>
            <a:solidFill>
              <a:srgbClr val="FFF9ED"/>
            </a:solidFill>
          </p:spPr>
        </p:sp>
      </p:grpSp>
      <p:sp>
        <p:nvSpPr>
          <p:cNvPr id="81" name="TextBox 44">
            <a:extLst>
              <a:ext uri="{FF2B5EF4-FFF2-40B4-BE49-F238E27FC236}">
                <a16:creationId xmlns:a16="http://schemas.microsoft.com/office/drawing/2014/main" id="{FA3F9EB8-E576-0134-0223-89D78F169061}"/>
              </a:ext>
            </a:extLst>
          </p:cNvPr>
          <p:cNvSpPr txBox="1"/>
          <p:nvPr/>
        </p:nvSpPr>
        <p:spPr>
          <a:xfrm>
            <a:off x="3937386" y="7985038"/>
            <a:ext cx="2456114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60"/>
              </a:lnSpc>
              <a:spcBef>
                <a:spcPct val="0"/>
              </a:spcBef>
            </a:pPr>
            <a:r>
              <a:rPr lang="en-US" sz="4300" dirty="0">
                <a:solidFill>
                  <a:srgbClr val="272626"/>
                </a:solidFill>
                <a:latin typeface="Sriracha"/>
              </a:rPr>
              <a:t>TẤN PHÁT </a:t>
            </a:r>
          </a:p>
        </p:txBody>
      </p:sp>
      <p:sp>
        <p:nvSpPr>
          <p:cNvPr id="82" name="TextBox 45">
            <a:extLst>
              <a:ext uri="{FF2B5EF4-FFF2-40B4-BE49-F238E27FC236}">
                <a16:creationId xmlns:a16="http://schemas.microsoft.com/office/drawing/2014/main" id="{008C55E6-3302-67A8-517F-56A62CC238CB}"/>
              </a:ext>
            </a:extLst>
          </p:cNvPr>
          <p:cNvSpPr txBox="1"/>
          <p:nvPr/>
        </p:nvSpPr>
        <p:spPr>
          <a:xfrm>
            <a:off x="7663705" y="7985038"/>
            <a:ext cx="2456114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60"/>
              </a:lnSpc>
              <a:spcBef>
                <a:spcPct val="0"/>
              </a:spcBef>
            </a:pPr>
            <a:r>
              <a:rPr lang="en-US" sz="4300" dirty="0">
                <a:solidFill>
                  <a:srgbClr val="272626"/>
                </a:solidFill>
                <a:latin typeface="Sriracha"/>
              </a:rPr>
              <a:t>PHÚC THỊNH</a:t>
            </a:r>
          </a:p>
        </p:txBody>
      </p:sp>
      <p:sp>
        <p:nvSpPr>
          <p:cNvPr id="83" name="TextBox 46">
            <a:extLst>
              <a:ext uri="{FF2B5EF4-FFF2-40B4-BE49-F238E27FC236}">
                <a16:creationId xmlns:a16="http://schemas.microsoft.com/office/drawing/2014/main" id="{BAE38A92-8F56-9277-3A45-F3ADF0E89B78}"/>
              </a:ext>
            </a:extLst>
          </p:cNvPr>
          <p:cNvSpPr txBox="1"/>
          <p:nvPr/>
        </p:nvSpPr>
        <p:spPr>
          <a:xfrm>
            <a:off x="11186699" y="7985038"/>
            <a:ext cx="2456114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60"/>
              </a:lnSpc>
              <a:spcBef>
                <a:spcPct val="0"/>
              </a:spcBef>
            </a:pPr>
            <a:r>
              <a:rPr lang="en-US" sz="4300" dirty="0">
                <a:solidFill>
                  <a:srgbClr val="272626"/>
                </a:solidFill>
                <a:latin typeface="Sriracha"/>
              </a:rPr>
              <a:t>NGỌC LONG</a:t>
            </a:r>
          </a:p>
        </p:txBody>
      </p:sp>
      <p:sp>
        <p:nvSpPr>
          <p:cNvPr id="84" name="Slide Number Placeholder 83">
            <a:extLst>
              <a:ext uri="{FF2B5EF4-FFF2-40B4-BE49-F238E27FC236}">
                <a16:creationId xmlns:a16="http://schemas.microsoft.com/office/drawing/2014/main" id="{95ED14FF-C914-B2A2-B0D8-57E22CC7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2071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695285"/>
            <a:ext cx="14325599" cy="60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76143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BỘ MÔN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2937F-EB3A-ECE9-0E64-37AFBD4B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3129322"/>
            <a:ext cx="9525000" cy="6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6762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7131D-1727-FD89-9955-F2D0BBA3D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924300"/>
            <a:ext cx="10820400" cy="55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4326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1.TEST PLANNING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B0CCD-52D9-5C6E-0BBD-523F743FD496}"/>
              </a:ext>
            </a:extLst>
          </p:cNvPr>
          <p:cNvSpPr/>
          <p:nvPr/>
        </p:nvSpPr>
        <p:spPr>
          <a:xfrm>
            <a:off x="6643686" y="3327162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VÀO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0936D4-A731-E20C-2337-47B25B740F14}"/>
              </a:ext>
            </a:extLst>
          </p:cNvPr>
          <p:cNvSpPr/>
          <p:nvPr/>
        </p:nvSpPr>
        <p:spPr>
          <a:xfrm>
            <a:off x="914400" y="5705474"/>
            <a:ext cx="7200901" cy="2486024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huống</a:t>
            </a:r>
            <a:endParaRPr lang="en-US" sz="4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CD9ED8-8050-AEC3-EEB1-ADA03D1099E4}"/>
              </a:ext>
            </a:extLst>
          </p:cNvPr>
          <p:cNvSpPr/>
          <p:nvPr/>
        </p:nvSpPr>
        <p:spPr>
          <a:xfrm>
            <a:off x="9296400" y="5705474"/>
            <a:ext cx="7200901" cy="2486025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và hướng dẫn thực hiện bài tập tình huống</a:t>
            </a:r>
            <a:endParaRPr lang="en-US" sz="4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37A523-1A18-E0D0-D805-2B955ACC8B1F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4514851" y="4470162"/>
            <a:ext cx="4629148" cy="123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EC59E8-A3E6-2B4A-4F0D-1E7823680EF1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9143999" y="4470162"/>
            <a:ext cx="3752852" cy="123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99061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1.TEST PLANNING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B0CCD-52D9-5C6E-0BBD-523F743FD496}"/>
              </a:ext>
            </a:extLst>
          </p:cNvPr>
          <p:cNvSpPr/>
          <p:nvPr/>
        </p:nvSpPr>
        <p:spPr>
          <a:xfrm>
            <a:off x="6643686" y="3327162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54391-1114-BC57-450F-3A52335B5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0" y="4621698"/>
            <a:ext cx="17048695" cy="53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5391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2.TEST ANALYSIS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B0CCD-52D9-5C6E-0BBD-523F743FD496}"/>
              </a:ext>
            </a:extLst>
          </p:cNvPr>
          <p:cNvSpPr/>
          <p:nvPr/>
        </p:nvSpPr>
        <p:spPr>
          <a:xfrm>
            <a:off x="6643686" y="3327162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VÀO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0936D4-A731-E20C-2337-47B25B740F14}"/>
              </a:ext>
            </a:extLst>
          </p:cNvPr>
          <p:cNvSpPr/>
          <p:nvPr/>
        </p:nvSpPr>
        <p:spPr>
          <a:xfrm>
            <a:off x="1763660" y="5705475"/>
            <a:ext cx="7200901" cy="2486024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 SẢN PHẨM BACKLOG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CD9ED8-8050-AEC3-EEB1-ADA03D1099E4}"/>
              </a:ext>
            </a:extLst>
          </p:cNvPr>
          <p:cNvSpPr/>
          <p:nvPr/>
        </p:nvSpPr>
        <p:spPr>
          <a:xfrm>
            <a:off x="9296400" y="5705474"/>
            <a:ext cx="7200901" cy="2486025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SÁCH CHỨC NĂNG TẬP TIN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37A523-1A18-E0D0-D805-2B955ACC8B1F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5364111" y="4470162"/>
            <a:ext cx="3779888" cy="1235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EC59E8-A3E6-2B4A-4F0D-1E7823680EF1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9143999" y="4470162"/>
            <a:ext cx="3752852" cy="123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731492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098" y="39894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8" y="1577143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2.TEST ANALYSIS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B0CCD-52D9-5C6E-0BBD-523F743FD496}"/>
              </a:ext>
            </a:extLst>
          </p:cNvPr>
          <p:cNvSpPr/>
          <p:nvPr/>
        </p:nvSpPr>
        <p:spPr>
          <a:xfrm>
            <a:off x="6643685" y="2961993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9C63F-7493-339B-4E71-00F36A71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268859"/>
            <a:ext cx="14538605" cy="57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4090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3.TEST DESIGN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B0CCD-52D9-5C6E-0BBD-523F743FD496}"/>
              </a:ext>
            </a:extLst>
          </p:cNvPr>
          <p:cNvSpPr/>
          <p:nvPr/>
        </p:nvSpPr>
        <p:spPr>
          <a:xfrm>
            <a:off x="6643686" y="3327162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VÀO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0936D4-A731-E20C-2337-47B25B740F14}"/>
              </a:ext>
            </a:extLst>
          </p:cNvPr>
          <p:cNvSpPr/>
          <p:nvPr/>
        </p:nvSpPr>
        <p:spPr>
          <a:xfrm>
            <a:off x="692941" y="5640624"/>
            <a:ext cx="7200901" cy="157162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 SẢN PHẨM BACKLOG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CD9ED8-8050-AEC3-EEB1-ADA03D1099E4}"/>
              </a:ext>
            </a:extLst>
          </p:cNvPr>
          <p:cNvSpPr/>
          <p:nvPr/>
        </p:nvSpPr>
        <p:spPr>
          <a:xfrm>
            <a:off x="10191751" y="5705474"/>
            <a:ext cx="7200901" cy="157162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SÁCH CHỨC NĂNG TẬP TIN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37A523-1A18-E0D0-D805-2B955ACC8B1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4293392" y="4470162"/>
            <a:ext cx="4850607" cy="1170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EC59E8-A3E6-2B4A-4F0D-1E7823680EF1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9143999" y="4470162"/>
            <a:ext cx="4648203" cy="123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3CC07D-CBAD-2CF0-DF9F-4957AC4E79E7}"/>
              </a:ext>
            </a:extLst>
          </p:cNvPr>
          <p:cNvSpPr/>
          <p:nvPr/>
        </p:nvSpPr>
        <p:spPr>
          <a:xfrm>
            <a:off x="5543547" y="7836259"/>
            <a:ext cx="7200901" cy="157162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 GUI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A6CBE2-86B2-FB89-460F-81A8642B343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 flipH="1">
            <a:off x="9143998" y="4470162"/>
            <a:ext cx="1" cy="3366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281669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2996382" y="1775762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3.TEST DESIGN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B171E0A-5A28-F8F5-9194-8199ADEA5D3F}"/>
              </a:ext>
            </a:extLst>
          </p:cNvPr>
          <p:cNvSpPr/>
          <p:nvPr/>
        </p:nvSpPr>
        <p:spPr>
          <a:xfrm>
            <a:off x="304801" y="5471406"/>
            <a:ext cx="2667000" cy="20342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97923-9684-0A69-0ACA-A60AF394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697" y="2963294"/>
            <a:ext cx="13229302" cy="332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2E850-773B-675A-9A42-E973B1F8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697" y="6548226"/>
            <a:ext cx="13229303" cy="35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54065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4.TEST IMPLEMENTATION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B0CCD-52D9-5C6E-0BBD-523F743FD496}"/>
              </a:ext>
            </a:extLst>
          </p:cNvPr>
          <p:cNvSpPr/>
          <p:nvPr/>
        </p:nvSpPr>
        <p:spPr>
          <a:xfrm>
            <a:off x="6643686" y="3327162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VÀO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0936D4-A731-E20C-2337-47B25B740F14}"/>
              </a:ext>
            </a:extLst>
          </p:cNvPr>
          <p:cNvSpPr/>
          <p:nvPr/>
        </p:nvSpPr>
        <p:spPr>
          <a:xfrm>
            <a:off x="914400" y="5705474"/>
            <a:ext cx="7200901" cy="157162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 SẢN PHẨM BACKLOG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CD9ED8-8050-AEC3-EEB1-ADA03D1099E4}"/>
              </a:ext>
            </a:extLst>
          </p:cNvPr>
          <p:cNvSpPr/>
          <p:nvPr/>
        </p:nvSpPr>
        <p:spPr>
          <a:xfrm>
            <a:off x="10191751" y="5705474"/>
            <a:ext cx="7200901" cy="157162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SÁCH CHỨC NĂNG TẬP TIN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37A523-1A18-E0D0-D805-2B955ACC8B1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4514851" y="4470162"/>
            <a:ext cx="4629148" cy="123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EC59E8-A3E6-2B4A-4F0D-1E7823680EF1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9143999" y="4470162"/>
            <a:ext cx="4648203" cy="1235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3CC07D-CBAD-2CF0-DF9F-4957AC4E79E7}"/>
              </a:ext>
            </a:extLst>
          </p:cNvPr>
          <p:cNvSpPr/>
          <p:nvPr/>
        </p:nvSpPr>
        <p:spPr>
          <a:xfrm>
            <a:off x="5543548" y="7886700"/>
            <a:ext cx="7200901" cy="157162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 GUI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A6CBE2-86B2-FB89-460F-81A8642B343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143999" y="4470162"/>
            <a:ext cx="0" cy="3416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94182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TỔNG QUAN PHẦN MỀM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9BC82-E538-4DA6-A729-7D32E33C9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06750" y="4023136"/>
            <a:ext cx="1875316" cy="2240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29118"/>
            <a:ext cx="14839950" cy="721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27146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4.TEST IMPLEMENTATION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646DC6-8DA8-C750-6C09-738130327B01}"/>
              </a:ext>
            </a:extLst>
          </p:cNvPr>
          <p:cNvSpPr/>
          <p:nvPr/>
        </p:nvSpPr>
        <p:spPr>
          <a:xfrm>
            <a:off x="6643686" y="3327162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RA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B88349-ECF5-FF0E-8AE9-1C617638130A}"/>
              </a:ext>
            </a:extLst>
          </p:cNvPr>
          <p:cNvSpPr/>
          <p:nvPr/>
        </p:nvSpPr>
        <p:spPr>
          <a:xfrm>
            <a:off x="1676400" y="5816839"/>
            <a:ext cx="4343400" cy="1993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CỨNG</a:t>
            </a:r>
          </a:p>
          <a:p>
            <a:pPr algn="ctr"/>
            <a:endParaRPr lang="en-US" sz="3200" dirty="0"/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/>
              <a:t>2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E78769-40E0-4E2B-7A58-A4E42AB78E1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3848100" y="4470162"/>
            <a:ext cx="5295899" cy="1346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424F95-9BC9-E847-F867-3C5FA8F70193}"/>
              </a:ext>
            </a:extLst>
          </p:cNvPr>
          <p:cNvSpPr/>
          <p:nvPr/>
        </p:nvSpPr>
        <p:spPr>
          <a:xfrm>
            <a:off x="11049000" y="5385159"/>
            <a:ext cx="5295899" cy="2822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err="1"/>
              <a:t>Phần</a:t>
            </a:r>
            <a:r>
              <a:rPr lang="en-US" sz="3200" dirty="0"/>
              <a:t> </a:t>
            </a:r>
            <a:r>
              <a:rPr lang="en-US" sz="3200" dirty="0" err="1"/>
              <a:t>mềm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thử</a:t>
            </a:r>
            <a:r>
              <a:rPr lang="en-US" sz="3200" dirty="0"/>
              <a:t>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điều</a:t>
            </a:r>
            <a:r>
              <a:rPr lang="en-US" sz="3200" dirty="0"/>
              <a:t> </a:t>
            </a:r>
            <a:r>
              <a:rPr lang="en-US" sz="3200" dirty="0" err="1"/>
              <a:t>hành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/>
              <a:t>window10 ram 16gb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72931F-AEE1-B798-B9B6-FCE3D3980922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9143999" y="4470162"/>
            <a:ext cx="4552951" cy="914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58711"/>
      </p:ext>
    </p:extLst>
  </p:cSld>
  <p:clrMapOvr>
    <a:masterClrMapping/>
  </p:clrMapOvr>
  <p:transition spd="slow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5.TEST EXCUTION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B0CCD-52D9-5C6E-0BBD-523F743FD496}"/>
              </a:ext>
            </a:extLst>
          </p:cNvPr>
          <p:cNvSpPr/>
          <p:nvPr/>
        </p:nvSpPr>
        <p:spPr>
          <a:xfrm>
            <a:off x="6643686" y="3327162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VÀO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4E8EF7-E172-0F0A-753A-D9886A741E7A}"/>
              </a:ext>
            </a:extLst>
          </p:cNvPr>
          <p:cNvSpPr/>
          <p:nvPr/>
        </p:nvSpPr>
        <p:spPr>
          <a:xfrm>
            <a:off x="2300286" y="5816839"/>
            <a:ext cx="4343400" cy="1295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HỢP KIỂM TRA CHỨC NĂNG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83268D-3368-ED5A-6CB3-8F79DB6904FF}"/>
              </a:ext>
            </a:extLst>
          </p:cNvPr>
          <p:cNvCxnSpPr>
            <a:endCxn id="2" idx="0"/>
          </p:cNvCxnSpPr>
          <p:nvPr/>
        </p:nvCxnSpPr>
        <p:spPr>
          <a:xfrm flipH="1">
            <a:off x="4471986" y="4470162"/>
            <a:ext cx="4672013" cy="1346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06667EB-5244-F38F-177F-369A9FD4BFEA}"/>
              </a:ext>
            </a:extLst>
          </p:cNvPr>
          <p:cNvSpPr/>
          <p:nvPr/>
        </p:nvSpPr>
        <p:spPr>
          <a:xfrm>
            <a:off x="11644311" y="5816839"/>
            <a:ext cx="4343400" cy="1295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HỢP KIỂM TRA TÍCH HỢP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6C43D2-0F78-96A9-C9F3-AF64DCECF3A9}"/>
              </a:ext>
            </a:extLst>
          </p:cNvPr>
          <p:cNvCxnSpPr>
            <a:endCxn id="4" idx="0"/>
          </p:cNvCxnSpPr>
          <p:nvPr/>
        </p:nvCxnSpPr>
        <p:spPr>
          <a:xfrm>
            <a:off x="9143999" y="4470162"/>
            <a:ext cx="4672012" cy="1346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18418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5.TEST EXCUTION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7D30A7-05DA-801D-BEF8-0D1176667102}"/>
              </a:ext>
            </a:extLst>
          </p:cNvPr>
          <p:cNvSpPr/>
          <p:nvPr/>
        </p:nvSpPr>
        <p:spPr>
          <a:xfrm>
            <a:off x="7391400" y="3059553"/>
            <a:ext cx="2667000" cy="20342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02539-3F8E-EFD0-3205-C5559FF0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214048"/>
            <a:ext cx="16306800" cy="50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76083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6.TEST COMPLETION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B0CCD-52D9-5C6E-0BBD-523F743FD496}"/>
              </a:ext>
            </a:extLst>
          </p:cNvPr>
          <p:cNvSpPr/>
          <p:nvPr/>
        </p:nvSpPr>
        <p:spPr>
          <a:xfrm>
            <a:off x="6643686" y="3327162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VÀO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4E8EF7-E172-0F0A-753A-D9886A741E7A}"/>
              </a:ext>
            </a:extLst>
          </p:cNvPr>
          <p:cNvSpPr/>
          <p:nvPr/>
        </p:nvSpPr>
        <p:spPr>
          <a:xfrm>
            <a:off x="1971675" y="5816839"/>
            <a:ext cx="5000624" cy="1993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KIỂM THỬ FUNCTIONAL TESTCASE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83268D-3368-ED5A-6CB3-8F79DB6904FF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4471987" y="4470162"/>
            <a:ext cx="4343401" cy="1346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06667EB-5244-F38F-177F-369A9FD4BFEA}"/>
              </a:ext>
            </a:extLst>
          </p:cNvPr>
          <p:cNvSpPr/>
          <p:nvPr/>
        </p:nvSpPr>
        <p:spPr>
          <a:xfrm>
            <a:off x="11644310" y="5816839"/>
            <a:ext cx="5000625" cy="1993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KIỂM THỬ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lNTEGRATION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TESTCASE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6C43D2-0F78-96A9-C9F3-AF64DCECF3A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143999" y="4470162"/>
            <a:ext cx="5000624" cy="1346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068389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6.TEST COMPLETION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96218-7993-E8A3-83A4-1D9550D80B9F}"/>
              </a:ext>
            </a:extLst>
          </p:cNvPr>
          <p:cNvSpPr/>
          <p:nvPr/>
        </p:nvSpPr>
        <p:spPr>
          <a:xfrm>
            <a:off x="4457699" y="4762500"/>
            <a:ext cx="9372600" cy="2374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Đánh giá mức độ hoàn thành mục tiêu kiểm thử, báo cáo kết quả cuối cùng và lưu trữ tài liệu.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2D6D5D-C904-5CAD-E3F4-DEBFB0A46968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>
            <a:off x="9143999" y="3009900"/>
            <a:ext cx="0" cy="1752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06633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6.TEST COMPLETION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7D30A7-05DA-801D-BEF8-0D1176667102}"/>
              </a:ext>
            </a:extLst>
          </p:cNvPr>
          <p:cNvSpPr/>
          <p:nvPr/>
        </p:nvSpPr>
        <p:spPr>
          <a:xfrm>
            <a:off x="6838949" y="3217624"/>
            <a:ext cx="4610101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502D1-1F1C-F8A9-0A21-1F4792BB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514803"/>
            <a:ext cx="11353800" cy="57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0271"/>
      </p:ext>
    </p:extLst>
  </p:cSld>
  <p:clrMapOvr>
    <a:masterClrMapping/>
  </p:clrMapOvr>
  <p:transition spd="slow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7.MONITORING AND CONTROL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5B0CCD-52D9-5C6E-0BBD-523F743FD496}"/>
              </a:ext>
            </a:extLst>
          </p:cNvPr>
          <p:cNvSpPr/>
          <p:nvPr/>
        </p:nvSpPr>
        <p:spPr>
          <a:xfrm>
            <a:off x="6643686" y="3327162"/>
            <a:ext cx="5000625" cy="1143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VÀO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4E8EF7-E172-0F0A-753A-D9886A741E7A}"/>
              </a:ext>
            </a:extLst>
          </p:cNvPr>
          <p:cNvSpPr/>
          <p:nvPr/>
        </p:nvSpPr>
        <p:spPr>
          <a:xfrm>
            <a:off x="6643686" y="6115051"/>
            <a:ext cx="5000624" cy="1993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BẢNG KẾ HOẠCH THỰC HIỆN BÀI TẬP TÌNH HUỐNG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83268D-3368-ED5A-6CB3-8F79DB6904FF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flipH="1">
            <a:off x="9143998" y="4470162"/>
            <a:ext cx="1" cy="1644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99293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DỤNG 7 HOẠT ĐỘNG CHÍNH CỦA KIỂM THỬ PHẦN MỀM VÀO BÀI TẬP TÌNH HUỐNG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39A4D-7049-4EC4-7F03-AA2B3C200730}"/>
              </a:ext>
            </a:extLst>
          </p:cNvPr>
          <p:cNvSpPr/>
          <p:nvPr/>
        </p:nvSpPr>
        <p:spPr>
          <a:xfrm>
            <a:off x="3238499" y="1866900"/>
            <a:ext cx="11811000" cy="11430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7.MONITORING AND CONTROL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2879B-D498-4AEA-CB9E-DABD8F277B05}"/>
              </a:ext>
            </a:extLst>
          </p:cNvPr>
          <p:cNvSpPr/>
          <p:nvPr/>
        </p:nvSpPr>
        <p:spPr>
          <a:xfrm>
            <a:off x="2095499" y="5394794"/>
            <a:ext cx="7048500" cy="3764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Monitoring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err="1"/>
              <a:t>Dự</a:t>
            </a:r>
            <a:r>
              <a:rPr lang="en-US" sz="3200" dirty="0"/>
              <a:t> </a:t>
            </a:r>
            <a:r>
              <a:rPr lang="en-US" sz="3200" dirty="0" err="1"/>
              <a:t>kiến</a:t>
            </a:r>
            <a:r>
              <a:rPr lang="en-US" sz="3200" dirty="0"/>
              <a:t> </a:t>
            </a:r>
            <a:r>
              <a:rPr lang="en-US" sz="3200" dirty="0" err="1"/>
              <a:t>mức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hoàn</a:t>
            </a:r>
            <a:r>
              <a:rPr lang="en-US" sz="3200" dirty="0"/>
              <a:t>  </a:t>
            </a:r>
            <a:r>
              <a:rPr lang="en-US" sz="3200" dirty="0" err="1"/>
              <a:t>thành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thử</a:t>
            </a:r>
            <a:r>
              <a:rPr lang="en-US" sz="3200" dirty="0"/>
              <a:t>: 50%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nhóm</a:t>
            </a:r>
            <a:r>
              <a:rPr lang="en-US" sz="3200" dirty="0"/>
              <a:t>: </a:t>
            </a:r>
            <a:r>
              <a:rPr lang="en-US" sz="3200" dirty="0" err="1"/>
              <a:t>Trễ</a:t>
            </a:r>
            <a:r>
              <a:rPr lang="en-US" sz="3200" dirty="0"/>
              <a:t> so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hoạch</a:t>
            </a:r>
            <a:r>
              <a:rPr lang="en-US" sz="3200" dirty="0"/>
              <a:t>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/>
              <a:t>Functional </a:t>
            </a:r>
            <a:r>
              <a:rPr lang="en-US" sz="3200" dirty="0"/>
              <a:t>List </a:t>
            </a:r>
            <a:r>
              <a:rPr lang="en-US" sz="3200" dirty="0" err="1"/>
              <a:t>thay</a:t>
            </a:r>
            <a:r>
              <a:rPr lang="en-US" sz="3200" dirty="0"/>
              <a:t> </a:t>
            </a:r>
            <a:r>
              <a:rPr lang="en-US" sz="3200" dirty="0" err="1"/>
              <a:t>đổi</a:t>
            </a:r>
            <a:r>
              <a:rPr lang="en-US" sz="3200" dirty="0"/>
              <a:t> 2 </a:t>
            </a:r>
            <a:r>
              <a:rPr lang="en-US" sz="3200" dirty="0" err="1"/>
              <a:t>lần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C5E1E-C236-A6C6-468F-268CDB7E68AD}"/>
              </a:ext>
            </a:extLst>
          </p:cNvPr>
          <p:cNvSpPr/>
          <p:nvPr/>
        </p:nvSpPr>
        <p:spPr>
          <a:xfrm>
            <a:off x="10744200" y="5396024"/>
            <a:ext cx="6362700" cy="3764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Control</a:t>
            </a:r>
          </a:p>
          <a:p>
            <a:pPr algn="ctr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err="1"/>
              <a:t>Điều</a:t>
            </a:r>
            <a:r>
              <a:rPr lang="en-US" sz="3200" dirty="0"/>
              <a:t> </a:t>
            </a:r>
            <a:r>
              <a:rPr lang="en-US" sz="3200" dirty="0" err="1"/>
              <a:t>chỉnh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Test Cases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err="1"/>
              <a:t>Thúc</a:t>
            </a:r>
            <a:r>
              <a:rPr lang="en-US" sz="3200" dirty="0"/>
              <a:t> </a:t>
            </a:r>
            <a:r>
              <a:rPr lang="en-US" sz="3200" dirty="0" err="1"/>
              <a:t>đẩy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nhóm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15681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0" y="6607"/>
            <a:ext cx="18288000" cy="102803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97473">
            <a:off x="15596518" y="4401409"/>
            <a:ext cx="1101434" cy="107940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476150" cy="10287000"/>
          </a:xfrm>
          <a:prstGeom prst="rect">
            <a:avLst/>
          </a:prstGeom>
          <a:solidFill>
            <a:srgbClr val="FDF5B6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487987">
            <a:off x="2633678" y="2581470"/>
            <a:ext cx="1810452" cy="192229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037606" y="3902048"/>
            <a:ext cx="10974788" cy="2934514"/>
            <a:chOff x="0" y="0"/>
            <a:chExt cx="13128572" cy="3510408"/>
          </a:xfrm>
        </p:grpSpPr>
        <p:sp>
          <p:nvSpPr>
            <p:cNvPr id="7" name="Freeform 7"/>
            <p:cNvSpPr/>
            <p:nvPr/>
          </p:nvSpPr>
          <p:spPr>
            <a:xfrm>
              <a:off x="-1" y="0"/>
              <a:ext cx="13136232" cy="3510408"/>
            </a:xfrm>
            <a:custGeom>
              <a:avLst/>
              <a:gdLst/>
              <a:ahLst/>
              <a:cxnLst/>
              <a:rect l="l" t="t" r="r" b="b"/>
              <a:pathLst>
                <a:path w="13136232" h="3510408">
                  <a:moveTo>
                    <a:pt x="12629792" y="3493489"/>
                  </a:moveTo>
                  <a:cubicBezTo>
                    <a:pt x="12629792" y="3493489"/>
                    <a:pt x="12392796" y="3483520"/>
                    <a:pt x="12030657" y="3496964"/>
                  </a:cubicBezTo>
                  <a:cubicBezTo>
                    <a:pt x="11668519" y="3510408"/>
                    <a:pt x="490924" y="3510408"/>
                    <a:pt x="490924" y="3510408"/>
                  </a:cubicBezTo>
                  <a:cubicBezTo>
                    <a:pt x="245502" y="3510408"/>
                    <a:pt x="32509" y="3413140"/>
                    <a:pt x="31032" y="3253026"/>
                  </a:cubicBezTo>
                  <a:cubicBezTo>
                    <a:pt x="31032" y="3253026"/>
                    <a:pt x="0" y="1950484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12583244" y="0"/>
                    <a:pt x="12583244" y="0"/>
                  </a:cubicBezTo>
                  <a:cubicBezTo>
                    <a:pt x="12895144" y="0"/>
                    <a:pt x="13128573" y="101069"/>
                    <a:pt x="13120715" y="303616"/>
                  </a:cubicBezTo>
                  <a:cubicBezTo>
                    <a:pt x="13120715" y="303616"/>
                    <a:pt x="13118720" y="1831002"/>
                    <a:pt x="13127476" y="2553439"/>
                  </a:cubicBezTo>
                  <a:cubicBezTo>
                    <a:pt x="13136232" y="2846740"/>
                    <a:pt x="13089683" y="3179812"/>
                    <a:pt x="13089683" y="3179812"/>
                  </a:cubicBezTo>
                  <a:cubicBezTo>
                    <a:pt x="13086718" y="3359837"/>
                    <a:pt x="12875214" y="3493489"/>
                    <a:pt x="12629792" y="3493489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7840615">
            <a:off x="13701694" y="6320744"/>
            <a:ext cx="2348424" cy="7685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07430" y="4941112"/>
            <a:ext cx="1462949" cy="14363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481793" y="3542617"/>
            <a:ext cx="1061203" cy="106120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2459455">
            <a:off x="4174600" y="3700985"/>
            <a:ext cx="2058223" cy="47731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500928" y="4610427"/>
            <a:ext cx="10287318" cy="151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6600" dirty="0">
                <a:solidFill>
                  <a:srgbClr val="272626"/>
                </a:solidFill>
                <a:latin typeface="Sriracha"/>
              </a:rPr>
              <a:t>THANKS FOR LISTENING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NHÓM NGƯỜI DÙNG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0725C-27EB-03C6-6011-F73F239D1DE7}"/>
              </a:ext>
            </a:extLst>
          </p:cNvPr>
          <p:cNvSpPr/>
          <p:nvPr/>
        </p:nvSpPr>
        <p:spPr>
          <a:xfrm>
            <a:off x="838200" y="3541705"/>
            <a:ext cx="5953125" cy="5635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BCN KHOA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C7B72-2A8A-A64E-5D70-8DEF0ADE9CF7}"/>
              </a:ext>
            </a:extLst>
          </p:cNvPr>
          <p:cNvSpPr/>
          <p:nvPr/>
        </p:nvSpPr>
        <p:spPr>
          <a:xfrm>
            <a:off x="7239000" y="4591050"/>
            <a:ext cx="5114925" cy="45719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BỘ MÔN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9F010D-A742-09BC-0E71-A6DC371CEF99}"/>
              </a:ext>
            </a:extLst>
          </p:cNvPr>
          <p:cNvSpPr/>
          <p:nvPr/>
        </p:nvSpPr>
        <p:spPr>
          <a:xfrm>
            <a:off x="12801600" y="5524500"/>
            <a:ext cx="4343400" cy="36528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GIẢNG VIÊN</a:t>
            </a:r>
          </a:p>
        </p:txBody>
      </p:sp>
    </p:spTree>
    <p:extLst>
      <p:ext uri="{BB962C8B-B14F-4D97-AF65-F5344CB8AC3E}">
        <p14:creationId xmlns:p14="http://schemas.microsoft.com/office/powerpoint/2010/main" val="36488833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19500"/>
            <a:ext cx="15468600" cy="60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47807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543300"/>
            <a:ext cx="15316199" cy="62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55822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3553534"/>
            <a:ext cx="14401800" cy="6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25829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3803176"/>
            <a:ext cx="13868400" cy="59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83897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4059019-BFD6-A558-CC58-4B4471FDBA79}"/>
              </a:ext>
            </a:extLst>
          </p:cNvPr>
          <p:cNvSpPr/>
          <p:nvPr/>
        </p:nvSpPr>
        <p:spPr>
          <a:xfrm>
            <a:off x="1181100" y="317620"/>
            <a:ext cx="15925800" cy="12953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4E01163-FF18-4CBD-FB74-D4A8C685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81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85B6C-3B9F-82FD-B584-C3C3AF6C4921}"/>
              </a:ext>
            </a:extLst>
          </p:cNvPr>
          <p:cNvSpPr/>
          <p:nvPr/>
        </p:nvSpPr>
        <p:spPr>
          <a:xfrm>
            <a:off x="2628900" y="1866900"/>
            <a:ext cx="132969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BCN KHOA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397731"/>
            <a:ext cx="14249400" cy="65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82680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678</Words>
  <Application>Microsoft Office PowerPoint</Application>
  <PresentationFormat>Custom</PresentationFormat>
  <Paragraphs>166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Times New Roman</vt:lpstr>
      <vt:lpstr>Sriracha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Nhiều màu sắc Viết tay Giới thiệu bản thân Tôi Trống Bản thuyết trình Giáo dục</dc:title>
  <dc:creator>Phát Trần</dc:creator>
  <cp:lastModifiedBy>Phát Trần</cp:lastModifiedBy>
  <cp:revision>81</cp:revision>
  <dcterms:created xsi:type="dcterms:W3CDTF">2006-08-16T00:00:00Z</dcterms:created>
  <dcterms:modified xsi:type="dcterms:W3CDTF">2024-11-28T02:16:00Z</dcterms:modified>
  <dc:identifier>DAFXecdDqIk</dc:identifier>
</cp:coreProperties>
</file>